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0" r:id="rId9"/>
    <p:sldId id="366" r:id="rId10"/>
    <p:sldId id="368" r:id="rId11"/>
    <p:sldId id="367" r:id="rId12"/>
    <p:sldId id="293" r:id="rId13"/>
    <p:sldId id="288" r:id="rId14"/>
    <p:sldId id="289" r:id="rId15"/>
    <p:sldId id="290" r:id="rId16"/>
    <p:sldId id="291" r:id="rId17"/>
    <p:sldId id="292" r:id="rId18"/>
    <p:sldId id="287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362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35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17" r:id="rId90"/>
    <p:sldId id="297" r:id="rId91"/>
    <p:sldId id="298" r:id="rId92"/>
    <p:sldId id="299" r:id="rId93"/>
    <p:sldId id="300" r:id="rId94"/>
    <p:sldId id="301" r:id="rId95"/>
    <p:sldId id="302" r:id="rId96"/>
    <p:sldId id="303" r:id="rId97"/>
    <p:sldId id="304" r:id="rId98"/>
    <p:sldId id="305" r:id="rId99"/>
    <p:sldId id="306" r:id="rId100"/>
    <p:sldId id="307" r:id="rId101"/>
    <p:sldId id="308" r:id="rId102"/>
    <p:sldId id="309" r:id="rId103"/>
    <p:sldId id="310" r:id="rId104"/>
    <p:sldId id="311" r:id="rId105"/>
    <p:sldId id="312" r:id="rId106"/>
    <p:sldId id="313" r:id="rId107"/>
    <p:sldId id="314" r:id="rId108"/>
    <p:sldId id="315" r:id="rId109"/>
    <p:sldId id="316" r:id="rId110"/>
    <p:sldId id="361" r:id="rId111"/>
    <p:sldId id="360" r:id="rId112"/>
    <p:sldId id="359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34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06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15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462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1380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575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512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8608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13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505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629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379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023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8633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772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953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3832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007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763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20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222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834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731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893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802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153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5938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0203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014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800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479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795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5108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9232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1283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985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0044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08495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003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978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7185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745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9145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4876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020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1548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2791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0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9878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1835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04664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8978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3699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1952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201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73908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817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01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078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7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9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7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2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5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Add some text to the title slide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4569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36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26983" y="391022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6983" y="1374973"/>
            <a:ext cx="7694141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83" y="3862265"/>
            <a:ext cx="7526602" cy="2361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7" y="1408734"/>
            <a:ext cx="7408118" cy="205586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45467" y="13749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67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005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77384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2" y="1342369"/>
            <a:ext cx="7958623" cy="2277909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25201" y="18006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2" y="3667663"/>
            <a:ext cx="7958623" cy="2343999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25201" y="40432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4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1" y="1495094"/>
            <a:ext cx="7510365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04593" y="16681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36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세미나존의 정보를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1472065"/>
            <a:ext cx="7515225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0521" y="16681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84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39601" y="148363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9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4" y="2155160"/>
            <a:ext cx="6886575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010314" y="24427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</a:t>
            </a:r>
            <a:r>
              <a:rPr lang="ko-KR" altLang="en-US" sz="3200" dirty="0" smtClean="0"/>
              <a:t>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5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80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45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/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434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528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360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01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05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554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35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484555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21686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114800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448748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74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41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602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184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996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0785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061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631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9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6502" y="381000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90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28800" y="1850069"/>
            <a:ext cx="286871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138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93654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380567" y="303231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28782" y="506282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4908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25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216535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53666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43428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577376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9431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9352" y="1957104"/>
            <a:ext cx="1680883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453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386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8375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230878" y="1507839"/>
            <a:ext cx="2145255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624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132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24953" y="1332807"/>
            <a:ext cx="4253753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6562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543702"/>
            <a:ext cx="1541929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143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291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451146"/>
            <a:ext cx="1541929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1353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2844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0237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979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6514418" y="550783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324350" y="4649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1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8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5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6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5808</Words>
  <Application>Microsoft Office PowerPoint</Application>
  <PresentationFormat>사용자 지정</PresentationFormat>
  <Paragraphs>2400</Paragraphs>
  <Slides>112</Slides>
  <Notes>70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13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유저 플로우</vt:lpstr>
      <vt:lpstr>DB 설계 초안</vt:lpstr>
      <vt:lpstr>DB 설계 초안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Add some text to the title slide</vt:lpstr>
      <vt:lpstr>THANK 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4</cp:revision>
  <dcterms:created xsi:type="dcterms:W3CDTF">2020-04-02T06:13:26Z</dcterms:created>
  <dcterms:modified xsi:type="dcterms:W3CDTF">2020-02-02T07:45:46Z</dcterms:modified>
</cp:coreProperties>
</file>